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5250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media1.m4a>
</file>

<file path=ppt/media/media2.m4a>
</file>

<file path=ppt/media/media3.m4a>
</file>

<file path=ppt/media/media4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FC01C0-1F72-4D93-BA65-B8F2FDEB78D5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6A5C3B-C472-4491-8244-27314EA5439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53005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solidFill>
                  <a:schemeClr val="tx1"/>
                </a:solidFill>
              </a:rPr>
              <a:t>O que é?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É a tecnologia de computação na nuvem que oferece a grandes e pequenas empresas a oportunidade de organizar, automatizar e sincronizar cada parte da interação com os consumidores, incluindo marketing, vendas, atendimento ao cliente e suporte.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Funções: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Integração das informações - a função do CRM é a captação das informações dos clientes e sua integração a um banco de dados unificado. Esses dados, futuramente, poderão ser analisados, distribuídos e utilizados para fins estratégicos e mercadológicos, a critério da companhia.</a:t>
            </a:r>
          </a:p>
          <a:p>
            <a:endParaRPr lang="pt-BR" dirty="0"/>
          </a:p>
          <a:p>
            <a:r>
              <a:rPr lang="pt-BR" dirty="0"/>
              <a:t>Alinhamento estratégico - com ele, é possível definir metas, elaborar estratégias e implementar ações mais eficientes e satisfatórias quando há um amplo conhecimento sobre o cliente, incluindo as suas preferências, expectativas e hábitos</a:t>
            </a:r>
          </a:p>
          <a:p>
            <a:endParaRPr lang="pt-BR" dirty="0"/>
          </a:p>
          <a:p>
            <a:r>
              <a:rPr lang="pt-BR" dirty="0"/>
              <a:t>Pós-venda e fidelização - O CRM viabiliza o desenvolvimento de consumidores fiéis e lucrativos, pois ele armazena, integra e relaciona os dados, gerando uma visão abrangente das características de cada cliente. Com informações consistentes reunidas, você tem uma base de como, quando e por que oferecer novos produtos a ele.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Como escolher o ideal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Na escolha do CRM ideal, o mais importante é conhecer as necessidades do seu negócio para que o software atenda a todas as suas expectativas. Visando a praticidade, orçamento, suporte técnico, pois alguns casos, os canais de comunicação podem ser limitados, e o atendimento sequer é em português. </a:t>
            </a:r>
          </a:p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6A5C3B-C472-4491-8244-27314EA5439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27661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Motivo de implantação </a:t>
            </a:r>
          </a:p>
          <a:p>
            <a:endParaRPr lang="pt-BR" dirty="0"/>
          </a:p>
          <a:p>
            <a:r>
              <a:rPr lang="pt-BR" dirty="0"/>
              <a:t>Como muitas grandes e tradicionais empresas, a Caloi também precisou se reinventar em plena Era Digital para ver seu negócio continuar prosperando. O desafio aqui era modernizar os sistemas de venda e relacionamento com os clientes e parceiros, transformando a equipe de vendedores em uma linha de frente estratégica. A solução nesse caso foi a implementação das soluções de Sales Cloud e Community Cloud para digitalizar e integrar todos os processos e sistemas do departamento de Vendas e Marketing. 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Impactos</a:t>
            </a:r>
          </a:p>
          <a:p>
            <a:endParaRPr lang="pt-BR" dirty="0"/>
          </a:p>
          <a:p>
            <a:endParaRPr lang="pt-BR" dirty="0"/>
          </a:p>
          <a:p>
            <a:r>
              <a:rPr lang="pt-BR" dirty="0"/>
              <a:t>O fato de poder usar a plataforma e ter acessos aos dados em qualquer lugar, a qualquer momento, permitiu um ganho de até 50% mais tempo aos colaboradores para prestar consultoria aos clientes. Hoje, a Caloi oferece também uma plataforma onde seus compradores corporativos podem consultar em tempo real o inventário e estoque da marca, com informações completas sobre cada produto. A interface é de fácil utilização e ainda permite que o cliente acompanhe todas as etapas do ciclo de compras. Para a Caloi, essa automatização representou uma economia enorme de tempo e esforço na operação de conferência e faturamento de pedidos, ampliando a capacidade de atendimento </a:t>
            </a:r>
            <a:r>
              <a:rPr lang="pt-BR"/>
              <a:t>às demandas.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6A5C3B-C472-4491-8244-27314EA5439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46542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43515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3134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6293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613638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69236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75810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pt-BR"/>
              <a:t>Clique para editar os estilos de texto Mestres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646670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27300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3077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38387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8507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1992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38979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76907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83955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45615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7484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A56BF651-2F45-4CD0-B976-068BA35FFA2C}" type="datetimeFigureOut">
              <a:rPr lang="pt-BR" smtClean="0"/>
              <a:t>29/03/2020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26C31E8-EB96-49D3-B413-6E57788C5D7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91787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hyperlink" Target="https://www.salesforce.com/br/crm/exemplos-de-cr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C57320-6BAA-47B9-9EA4-F18C56893AA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CRM - Implantação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80AFE60-1E80-426C-83F2-9AABD1254C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  <a:p>
            <a:r>
              <a:rPr lang="pt-BR" dirty="0"/>
              <a:t>Diogo</a:t>
            </a:r>
          </a:p>
          <a:p>
            <a:r>
              <a:rPr lang="pt-BR" dirty="0"/>
              <a:t>Matheus Henrique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B6934CD4-087C-424A-814B-079016D3352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05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98"/>
    </mc:Choice>
    <mc:Fallback xmlns="">
      <p:transition spd="slow" advTm="145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5A33C4-1CB9-4CC1-A53D-8D929289C6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4310" y="1145219"/>
            <a:ext cx="10018713" cy="4645981"/>
          </a:xfrm>
        </p:spPr>
        <p:txBody>
          <a:bodyPr/>
          <a:lstStyle/>
          <a:p>
            <a:r>
              <a:rPr lang="pt-BR" sz="3600" dirty="0"/>
              <a:t>O que é?;</a:t>
            </a:r>
          </a:p>
          <a:p>
            <a:r>
              <a:rPr lang="pt-BR" sz="3600" dirty="0"/>
              <a:t>Quais são suas funções?;</a:t>
            </a:r>
          </a:p>
          <a:p>
            <a:r>
              <a:rPr lang="pt-BR" sz="3600" dirty="0"/>
              <a:t>Como escolher o CRM ideal?.</a:t>
            </a:r>
          </a:p>
          <a:p>
            <a:endParaRPr lang="pt-BR" dirty="0"/>
          </a:p>
        </p:txBody>
      </p:sp>
      <p:pic>
        <p:nvPicPr>
          <p:cNvPr id="8" name="Áudio 7">
            <a:hlinkClick r:id="" action="ppaction://media"/>
            <a:extLst>
              <a:ext uri="{FF2B5EF4-FFF2-40B4-BE49-F238E27FC236}">
                <a16:creationId xmlns:a16="http://schemas.microsoft.com/office/drawing/2014/main" id="{0F07C018-FE61-4F91-966C-D0F1C0F3F8D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5190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2857"/>
    </mc:Choice>
    <mc:Fallback xmlns="">
      <p:transition spd="slow" advTm="928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5A8760-30D2-4E6F-85C1-5FF48CA62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800" dirty="0"/>
              <a:t>Aplicação do CRM - Caloi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BFEE86-C1D2-4E43-96B1-3E7D4589AD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sz="3600" dirty="0"/>
              <a:t>Motivo da implantação;</a:t>
            </a:r>
          </a:p>
          <a:p>
            <a:r>
              <a:rPr lang="pt-BR" sz="3600" dirty="0"/>
              <a:t>Impactos.</a:t>
            </a:r>
          </a:p>
          <a:p>
            <a:endParaRPr lang="pt-BR" dirty="0"/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F211D665-7512-4CCC-B6B9-BF137E332C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207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906"/>
    </mc:Choice>
    <mc:Fallback xmlns="">
      <p:transition spd="slow" advTm="829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F8FDD4-C1F0-40D3-AF17-A2320F0C01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Fontes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C038391-7B25-45E7-BE0B-4355ED0AAE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https://www.salesforce.com/br/crm/exemplos-de-crm/</a:t>
            </a:r>
            <a:endParaRPr lang="pt-BR" dirty="0"/>
          </a:p>
          <a:p>
            <a:r>
              <a:rPr lang="pt-BR" dirty="0"/>
              <a:t>https://www.artsoftsistemas.com.br/blog/quais-sao-as-funcoes-do-crm/</a:t>
            </a:r>
          </a:p>
        </p:txBody>
      </p:sp>
      <p:pic>
        <p:nvPicPr>
          <p:cNvPr id="4" name="Áudio 3">
            <a:hlinkClick r:id="" action="ppaction://media"/>
            <a:extLst>
              <a:ext uri="{FF2B5EF4-FFF2-40B4-BE49-F238E27FC236}">
                <a16:creationId xmlns:a16="http://schemas.microsoft.com/office/drawing/2014/main" id="{7B2F68FB-5BCB-41E7-81CA-2BFF82D7C6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146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41"/>
    </mc:Choice>
    <mc:Fallback xmlns="">
      <p:transition spd="slow" advTm="65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axe">
  <a:themeElements>
    <a:clrScheme name="Para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30ACEC"/>
      </a:accent1>
      <a:accent2>
        <a:srgbClr val="80C34F"/>
      </a:accent2>
      <a:accent3>
        <a:srgbClr val="E29D3E"/>
      </a:accent3>
      <a:accent4>
        <a:srgbClr val="D64A3B"/>
      </a:accent4>
      <a:accent5>
        <a:srgbClr val="D64787"/>
      </a:accent5>
      <a:accent6>
        <a:srgbClr val="A666E1"/>
      </a:accent6>
      <a:hlink>
        <a:srgbClr val="3085ED"/>
      </a:hlink>
      <a:folHlink>
        <a:srgbClr val="82B6F4"/>
      </a:folHlink>
    </a:clrScheme>
    <a:fontScheme name="Para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4F7A876A-7598-49CA-AFC8-8EDA2551E4A7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130</TotalTime>
  <Words>520</Words>
  <Application>Microsoft Office PowerPoint</Application>
  <PresentationFormat>Widescreen</PresentationFormat>
  <Paragraphs>44</Paragraphs>
  <Slides>4</Slides>
  <Notes>2</Notes>
  <HiddenSlides>0</HiddenSlides>
  <MMClips>4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8" baseType="lpstr">
      <vt:lpstr>Arial</vt:lpstr>
      <vt:lpstr>Calibri</vt:lpstr>
      <vt:lpstr>Corbel</vt:lpstr>
      <vt:lpstr>Paralaxe</vt:lpstr>
      <vt:lpstr>CRM - Implantação</vt:lpstr>
      <vt:lpstr>Apresentação do PowerPoint</vt:lpstr>
      <vt:lpstr>Aplicação do CRM - Caloi</vt:lpstr>
      <vt:lpstr>Fontes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CRM - Implantação</dc:title>
  <dc:creator>Matheus Henrique</dc:creator>
  <cp:lastModifiedBy>Matheus Henrique</cp:lastModifiedBy>
  <cp:revision>10</cp:revision>
  <dcterms:created xsi:type="dcterms:W3CDTF">2020-03-27T23:28:23Z</dcterms:created>
  <dcterms:modified xsi:type="dcterms:W3CDTF">2020-03-29T16:34:51Z</dcterms:modified>
</cp:coreProperties>
</file>

<file path=docProps/thumbnail.jpeg>
</file>